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6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5" r:id="rId10"/>
    <p:sldId id="336" r:id="rId11"/>
    <p:sldId id="337" r:id="rId12"/>
    <p:sldId id="338" r:id="rId13"/>
    <p:sldId id="339" r:id="rId14"/>
    <p:sldId id="340" r:id="rId15"/>
    <p:sldId id="34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4601B-067C-453A-BBE0-3978B9823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EFA12F-6058-49EC-A349-7225DCA46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9FC241-78C1-4D5D-976E-27D00C123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816899-F623-4189-9DD6-A7767CE6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75F690-5934-42E5-82FB-61890826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108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95378-AB69-4CE7-A70B-43FE65E4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110F35-F892-4D68-A044-A47B56B7F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94FF5-EA37-4EA8-8C57-E52B348C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2DEA61-B690-4358-BF0C-EDE0605E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88E81E-F0B0-458F-B1DF-3A008076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43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D16F93-8EFD-4483-90F0-5802F8A02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A3992D-C8B2-44EA-9B43-4F9FA9665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3DCC1C-D53E-458E-939A-5CA47A0CE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8F7BBC-9449-4420-8CA2-905FF270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B1DCB0-CFC8-4011-A5AB-BFD11622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6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4F0F5-9DA0-4C4A-BFD3-3779B625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B7278-04CE-4F7F-976E-6BB3DAE38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6137A2-AF1D-45E9-B2EE-0707D4EF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6FC14B-EF3A-4A74-B90E-04C6BCD3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4CD7B9-1B9B-4725-909D-48718417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084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98DCC-92ED-4B05-93BB-C91A6F582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1A466B-38E4-47E9-B83C-CB788B5A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3F0BD4-A835-406B-96D2-028170D9C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7240A-B2C5-4EEB-80CB-6613FFB0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3BDADD-256C-4437-8918-D4CD05B3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04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0D7AB-70FD-471E-98A7-4894644E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FAFCB3-59B1-4741-BB00-DF06251DF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7C5AFF-CFE6-4856-B196-D71EFE166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CE2328-BEAE-4CD5-8C48-D188FCE4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DA88E9-66A5-489B-ACF5-4B7942663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C6DC60-AE3A-4712-9513-64C693CF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62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060EB-8798-4F4C-9A87-E15F3D0E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B35426-C671-4508-8C6B-3922696F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C75A70-007B-4CF2-9E7C-7465A2F5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BBAC33-6266-4292-82D0-228FFB2F3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600641-5F94-4BC2-8994-C992EF675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46F282-DC98-4B61-A2F4-B2CBDB1E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1F821A-F25B-4FC5-9A94-3BA8B5D1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DACB4C-610E-455B-B33D-58915A76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06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496C5-A7F1-4F1E-8682-911A66A6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963B2E-C79D-4F2A-8B26-447A9956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D53620-3F7D-41FC-ACA5-A52EC8F4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0445D8-FD4E-408D-ACB6-350837F79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3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590A49-E1F2-414F-BDD8-D86F4380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E288D7-F1B6-4B85-90E0-B8B7F039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AF125D-CA31-48A4-A66B-0390D368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00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ACCAA-C1B8-4333-8343-13C7D7ED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3C00DC-0059-41F3-BE63-22AF320E9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7AF5A5-C0BA-4F29-87DA-B6223237D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7E0A25-5F7C-450D-88F5-A9800D758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F2077D-9812-4127-90D8-77B66BF2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7170EE-3175-40FE-8658-87DF5F45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2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180F1-130D-4447-B23B-1857DC0D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134A3B-F8A3-4561-A692-01474A88E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84D918-A3BF-4660-B979-FB0A5A6E5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88AD57-21F6-4D7A-AFCC-03E490D3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0B9D05-722D-4004-9EF5-E452BAA1F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B13030-2B79-435F-AA82-B7403762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3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037F9D-CE80-4634-BF4A-BAE3D97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00B09-BD02-4E65-B70B-63E4B4F28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0DE616-81ED-450D-9272-0FE0F189A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E85CD-09E7-4B8C-BA40-DD363771C6D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ECBF78-98D7-4D3D-9C6B-A7C3648F4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282813-6DA4-4C46-BA58-4802D5FA6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9CA4E-5FC3-49FF-A885-38DFEF9A0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48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8AAC8-8AA1-4995-BA42-973F06CC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7" y="2436813"/>
            <a:ext cx="1762126" cy="1325563"/>
          </a:xfrm>
        </p:spPr>
        <p:txBody>
          <a:bodyPr/>
          <a:lstStyle/>
          <a:p>
            <a:r>
              <a:rPr lang="en-US" altLang="zh-CN" dirty="0"/>
              <a:t>18454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BA092-C209-4347-A151-D0FAC33D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6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4522-489D-49C8-A420-53468F82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55B9B-96B5-4F73-88FE-A8418057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38CA9C-89F1-47C7-BFD7-12ED4257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4687"/>
            <a:ext cx="3962715" cy="40147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5E719D-D54A-4EB1-8E2D-6159FC0F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396" y="1944687"/>
            <a:ext cx="1926544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4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C925F-617B-4E86-8269-6DC663CB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FB4A0-34A0-4D9A-9361-0A1C499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C519B3-2131-43AE-8441-B49B42DC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29" y="1473891"/>
            <a:ext cx="4917656" cy="49898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0821C4-736F-4D07-AEA9-2AB04EF7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01" y="1473890"/>
            <a:ext cx="2222868" cy="49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6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C87FF-1F96-4E09-9016-AB52B9A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App3.1(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)-Manual(</a:t>
            </a:r>
            <a:r>
              <a:rPr lang="en-US" altLang="zh-CN" dirty="0">
                <a:solidFill>
                  <a:srgbClr val="92D050"/>
                </a:solidFill>
              </a:rPr>
              <a:t>green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155AA3-5173-4B96-B6FC-661BE360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BAD11A-F4FB-401A-B453-16AFD6CE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3" y="1773238"/>
            <a:ext cx="4688085" cy="46720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F7BB71-DA11-41CD-8EF0-2248AC4C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3237"/>
            <a:ext cx="4688085" cy="46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0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5AFB9-D12A-4E47-A588-A09BB1E2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413"/>
            <a:ext cx="10515600" cy="1457325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ID(164)</a:t>
            </a:r>
            <a:r>
              <a:rPr lang="zh-CN" altLang="en-US" sz="3600" dirty="0"/>
              <a:t>错误分析</a:t>
            </a:r>
            <a:br>
              <a:rPr lang="en-US" altLang="zh-CN" sz="3600" dirty="0"/>
            </a:br>
            <a:r>
              <a:rPr lang="zh-CN" altLang="en-US" sz="3600" dirty="0"/>
              <a:t>椭圆包围的其实是</a:t>
            </a:r>
            <a:r>
              <a:rPr lang="en-US" altLang="zh-CN" sz="3600" dirty="0"/>
              <a:t>soma-159</a:t>
            </a:r>
            <a:r>
              <a:rPr lang="zh-CN" altLang="en-US" sz="3600" dirty="0"/>
              <a:t>，但是在当前</a:t>
            </a:r>
            <a:r>
              <a:rPr lang="en-US" altLang="zh-CN" sz="3600" dirty="0"/>
              <a:t>block</a:t>
            </a:r>
            <a:r>
              <a:rPr lang="zh-CN" altLang="en-US" sz="3600" dirty="0"/>
              <a:t>未被标记；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930B35-4652-4380-81F3-89CF750C7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030" y="1836738"/>
            <a:ext cx="4366342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324F8B-CB15-41F4-94FB-CA164ED2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3AB8A1-456F-4F61-836A-A6A2FA467145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400177-2352-4B6A-9B40-063037B36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370" y="1836738"/>
            <a:ext cx="4376432" cy="43513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427BE4-DD43-4A43-BF12-DDD071EC3724}"/>
              </a:ext>
            </a:extLst>
          </p:cNvPr>
          <p:cNvSpPr txBox="1"/>
          <p:nvPr/>
        </p:nvSpPr>
        <p:spPr>
          <a:xfrm>
            <a:off x="2271713" y="647858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512</a:t>
            </a:r>
            <a:r>
              <a:rPr lang="zh-CN" altLang="en-US" dirty="0"/>
              <a:t>*</a:t>
            </a:r>
            <a:r>
              <a:rPr lang="en-US" altLang="zh-CN" dirty="0"/>
              <a:t>512</a:t>
            </a:r>
            <a:r>
              <a:rPr lang="zh-CN" altLang="en-US" dirty="0"/>
              <a:t>*</a:t>
            </a:r>
            <a:r>
              <a:rPr lang="en-US" altLang="zh-CN" dirty="0"/>
              <a:t>512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AF4DC5-B99D-429E-93DB-1EC517F94E72}"/>
              </a:ext>
            </a:extLst>
          </p:cNvPr>
          <p:cNvSpPr txBox="1"/>
          <p:nvPr/>
        </p:nvSpPr>
        <p:spPr>
          <a:xfrm>
            <a:off x="7714878" y="639127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600</a:t>
            </a:r>
            <a:r>
              <a:rPr lang="zh-CN" altLang="en-US" dirty="0"/>
              <a:t>*</a:t>
            </a:r>
            <a:r>
              <a:rPr lang="en-US" altLang="zh-CN" dirty="0"/>
              <a:t>600</a:t>
            </a:r>
            <a:r>
              <a:rPr lang="zh-CN" altLang="en-US" dirty="0"/>
              <a:t>*</a:t>
            </a:r>
            <a:r>
              <a:rPr lang="en-US" altLang="zh-CN" dirty="0"/>
              <a:t>600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97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5A570-98E3-4EFB-A457-C4539DC9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ID(164)</a:t>
            </a:r>
            <a:r>
              <a:rPr lang="zh-CN" altLang="en-US" dirty="0"/>
              <a:t>添加标记</a:t>
            </a:r>
            <a:r>
              <a:rPr lang="en-US" altLang="zh-CN" dirty="0">
                <a:solidFill>
                  <a:srgbClr val="FF0000"/>
                </a:solidFill>
              </a:rPr>
              <a:t>159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zh-CN" altLang="en-US" dirty="0"/>
              <a:t>重新运行</a:t>
            </a:r>
            <a:r>
              <a:rPr lang="en-US" altLang="zh-CN" dirty="0"/>
              <a:t>App3.1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DE2801-D817-41D4-A425-AAF8CA969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685" y="1847850"/>
            <a:ext cx="4345605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37867-ACB2-4400-98B8-3CBEE43D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156659-A4C2-4909-A190-686E4585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42" y="1847850"/>
            <a:ext cx="4345604" cy="43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85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03600-0E3A-43EB-AAAA-E6360EF9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App3.1(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)-Manual(</a:t>
            </a:r>
            <a:r>
              <a:rPr lang="en-US" altLang="zh-CN" dirty="0">
                <a:solidFill>
                  <a:srgbClr val="92D050"/>
                </a:solidFill>
              </a:rPr>
              <a:t>green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diff from -15 to 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BC2011-375F-4C9D-8235-E887B55C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7754989-DD3D-4E13-8465-99A27A3A5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471" y="1690688"/>
            <a:ext cx="4326529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3E4521-BBC7-444D-B486-84C7D3DF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159" y="1690688"/>
            <a:ext cx="4306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5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DEDE5A-5062-4A5B-8A37-DB4C02F1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01" y="0"/>
            <a:ext cx="2977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7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011EB-DEBE-4D17-B5BD-F7D324CE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ID(162) Nearby cells:109 164 165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0E56EB-6915-415D-92A4-C6925FCE3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581" y="1690688"/>
            <a:ext cx="4351338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E5AE07-41EB-4200-B51F-133800E6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95DCEC-E562-4324-9F0E-638BD32CE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09" y="1690688"/>
            <a:ext cx="4351338" cy="43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2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9B1A9-AC2B-4A11-AE8D-7C90A588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AD8C0D-EEB5-47D6-9E3F-AB51E1864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067" y="1690688"/>
            <a:ext cx="4652065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7BA283-F9BC-46B1-A807-12D78E10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D3A84-3269-4453-8052-2460A5875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85" y="1690688"/>
            <a:ext cx="1800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2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4522-489D-49C8-A420-53468F82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A28302-3A21-493F-B600-84BEC354B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112" y="1662113"/>
            <a:ext cx="4097326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55B9B-96B5-4F73-88FE-A8418057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39F60E-C028-4792-A09A-B633EA06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49" y="1692276"/>
            <a:ext cx="2864034" cy="43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C925F-617B-4E86-8269-6DC663CB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913C2B0-66FA-4C8C-B007-ABE09998F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125" y="1690688"/>
            <a:ext cx="4611674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FB4A0-34A0-4D9A-9361-0A1C499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D8BD17-074F-42FA-9920-28450ACA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581" y="1690688"/>
            <a:ext cx="17682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8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C87FF-1F96-4E09-9016-AB52B9A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App3.1(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)-Manual(</a:t>
            </a:r>
            <a:r>
              <a:rPr lang="en-US" altLang="zh-CN" dirty="0">
                <a:solidFill>
                  <a:srgbClr val="92D050"/>
                </a:solidFill>
              </a:rPr>
              <a:t>green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EBA095-515F-41D8-AE6F-D47044FE9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598" y="1690688"/>
            <a:ext cx="4445803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155AA3-5173-4B96-B6FC-661BE360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8116F1-BF39-4645-81C0-0AB9C4A3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626" y="1690688"/>
            <a:ext cx="1745654" cy="435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51A1A1-47CB-48FE-B0C8-CC3250F7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358" y="1690688"/>
            <a:ext cx="17600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F6B99-2DE1-464D-96DF-4ED25403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ID(164) Nearby cells: 157 162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79B9EA-24C3-4041-8FE8-5827AFCEF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493" y="1690688"/>
            <a:ext cx="4371413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161D23-5D16-4F40-89AF-60362763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029F8-5786-46CF-9586-E9B3CC95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44" y="1690688"/>
            <a:ext cx="4371413" cy="434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09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9B1A9-AC2B-4A11-AE8D-7C90A588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7BA283-F9BC-46B1-A807-12D78E10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61326D6-4AD9-4D08-BAB7-4E63858E2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024" y="1690688"/>
            <a:ext cx="4528702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ACD250-3FD8-435B-9B6C-3F51497E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828" y="1690689"/>
            <a:ext cx="19902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10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86</Words>
  <Application>Microsoft Office PowerPoint</Application>
  <PresentationFormat>宽屏</PresentationFormat>
  <Paragraphs>30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18454</vt:lpstr>
      <vt:lpstr>PowerPoint 演示文稿</vt:lpstr>
      <vt:lpstr>ID(162) Nearby cells:109 164 165</vt:lpstr>
      <vt:lpstr>Manual</vt:lpstr>
      <vt:lpstr>APP2</vt:lpstr>
      <vt:lpstr>APP3.1</vt:lpstr>
      <vt:lpstr>App3.1(red)-Manual(green)</vt:lpstr>
      <vt:lpstr>ID(164) Nearby cells: 157 162</vt:lpstr>
      <vt:lpstr>Manual</vt:lpstr>
      <vt:lpstr>APP2</vt:lpstr>
      <vt:lpstr>APP3.1</vt:lpstr>
      <vt:lpstr>App3.1(red)-Manual(green)</vt:lpstr>
      <vt:lpstr>ID(164)错误分析 椭圆包围的其实是soma-159，但是在当前block未被标记； </vt:lpstr>
      <vt:lpstr>ID(164)添加标记159 重新运行App3.1</vt:lpstr>
      <vt:lpstr>App3.1(red)-Manual(green) diff from -15 to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18454</dc:title>
  <dc:creator>鹏 王</dc:creator>
  <cp:lastModifiedBy>鹏 王</cp:lastModifiedBy>
  <cp:revision>1</cp:revision>
  <dcterms:created xsi:type="dcterms:W3CDTF">2019-01-08T07:24:09Z</dcterms:created>
  <dcterms:modified xsi:type="dcterms:W3CDTF">2019-01-08T07:25:20Z</dcterms:modified>
</cp:coreProperties>
</file>